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Medium" charset="0"/>
      <p:regular r:id="rId10"/>
      <p:bold r:id="rId11"/>
      <p:italic r:id="rId12"/>
      <p:boldItalic r:id="rId13"/>
    </p:embeddedFont>
    <p:embeddedFont>
      <p:font typeface="EB Garamond" charset="0"/>
      <p:regular r:id="rId14"/>
      <p:bold r:id="rId15"/>
      <p:italic r:id="rId16"/>
      <p:boldItalic r:id="rId17"/>
    </p:embeddedFont>
    <p:embeddedFont>
      <p:font typeface="Public Sans"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6" d="100"/>
          <a:sy n="96" d="100"/>
        </p:scale>
        <p:origin x="-636"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- 1</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 xmlns:a16="http://schemas.microsoft.com/office/drawing/2014/main" val="20000"/>
                    </a:ext>
                  </a:extLst>
                </a:gridCol>
                <a:gridCol w="2170489">
                  <a:extLst>
                    <a:ext uri="{9D8B030D-6E8A-4147-A177-3AD203B41FA5}">
                      <a16:colId xmlns="" xmlns:a16="http://schemas.microsoft.com/office/drawing/2014/main" val="20001"/>
                    </a:ext>
                  </a:extLst>
                </a:gridCol>
                <a:gridCol w="880633">
                  <a:extLst>
                    <a:ext uri="{9D8B030D-6E8A-4147-A177-3AD203B41FA5}">
                      <a16:colId xmlns=""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 xmlns:a16="http://schemas.microsoft.com/office/drawing/2014/main"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 xmlns:a16="http://schemas.microsoft.com/office/drawing/2014/main"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2004698"/>
            <a:ext cx="2722200" cy="738623"/>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a:t>
            </a:r>
            <a:r>
              <a:rPr lang="en-IN" b="0" i="0" dirty="0" smtClean="0">
                <a:solidFill>
                  <a:srgbClr val="BD8738"/>
                </a:solidFill>
                <a:latin typeface="EB Garamond SemiBold"/>
                <a:ea typeface="EB Garamond SemiBold"/>
                <a:cs typeface="EB Garamond SemiBold"/>
                <a:sym typeface="EB Garamond SemiBold"/>
              </a:rPr>
              <a:t>github.com/dhineshsar/NM-CD_13_Task1-PPT</a:t>
            </a:r>
          </a:p>
          <a:p>
            <a:pPr marL="0" lvl="0" indent="0"/>
            <a:endParaRPr lang="en-IN" b="0" i="0" dirty="0" smtClean="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392</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Noto Sans Symbols</vt:lpstr>
      <vt:lpstr>EB Garamond Medium</vt:lpstr>
      <vt:lpstr>EB Garamond</vt:lpstr>
      <vt:lpstr>Public Sans</vt:lpstr>
      <vt:lpstr>söhne</vt:lpstr>
      <vt:lpstr>Calibri</vt:lpstr>
      <vt:lpstr>EB Garamond SemiBold</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3</cp:revision>
  <dcterms:created xsi:type="dcterms:W3CDTF">2020-08-13T11:21:46Z</dcterms:created>
  <dcterms:modified xsi:type="dcterms:W3CDTF">2023-11-01T04:24:47Z</dcterms:modified>
</cp:coreProperties>
</file>